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287748-36F3-4D92-89CE-EBD1A5ACCFB1}" v="2" dt="2021-05-18T12:52:58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59" d="100"/>
          <a:sy n="59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60287748-36F3-4D92-89CE-EBD1A5ACCFB1}"/>
    <pc:docChg chg="modSld">
      <pc:chgData name="Katarzyna Mirończuk" userId="2dcbf76d-ebf8-41e0-8a98-bb3eafc769e1" providerId="ADAL" clId="{60287748-36F3-4D92-89CE-EBD1A5ACCFB1}" dt="2021-05-18T12:52:58.466" v="1" actId="20577"/>
      <pc:docMkLst>
        <pc:docMk/>
      </pc:docMkLst>
      <pc:sldChg chg="modSp">
        <pc:chgData name="Katarzyna Mirończuk" userId="2dcbf76d-ebf8-41e0-8a98-bb3eafc769e1" providerId="ADAL" clId="{60287748-36F3-4D92-89CE-EBD1A5ACCFB1}" dt="2021-05-18T12:52:58.466" v="1" actId="20577"/>
        <pc:sldMkLst>
          <pc:docMk/>
          <pc:sldMk cId="2003985937" sldId="263"/>
        </pc:sldMkLst>
        <pc:graphicFrameChg chg="mod">
          <ac:chgData name="Katarzyna Mirończuk" userId="2dcbf76d-ebf8-41e0-8a98-bb3eafc769e1" providerId="ADAL" clId="{60287748-36F3-4D92-89CE-EBD1A5ACCFB1}" dt="2021-05-18T12:52:58.466" v="1" actId="20577"/>
          <ac:graphicFrameMkLst>
            <pc:docMk/>
            <pc:sldMk cId="2003985937" sldId="263"/>
            <ac:graphicFrameMk id="12" creationId="{C145AA41-5034-4047-9CE2-2E31238471C2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2B7FE07-484C-4C7D-982D-BCE38D4462F4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</a:t>
              </a:r>
              <a:b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333312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40240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Łódź, 17.05.2021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8498B9B8-C5AD-4C35-B6E0-278848510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672" y="1160778"/>
            <a:ext cx="5841980" cy="428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46</cp:revision>
  <dcterms:created xsi:type="dcterms:W3CDTF">2017-12-14T14:22:37Z</dcterms:created>
  <dcterms:modified xsi:type="dcterms:W3CDTF">2021-05-18T12:53:01Z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